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NARROWCASTING</a:t>
            </a:r>
            <a:br>
              <a:rPr lang="en-US" dirty="0" smtClean="0">
                <a:latin typeface="Arial Rounded MT Bold" pitchFamily="34" charset="0"/>
              </a:rPr>
            </a:br>
            <a:r>
              <a:rPr lang="en-US" dirty="0" smtClean="0">
                <a:latin typeface="Angsana New" pitchFamily="18" charset="-34"/>
                <a:cs typeface="Angsana New" pitchFamily="18" charset="-34"/>
              </a:rPr>
              <a:t>Unit III</a:t>
            </a:r>
            <a:endParaRPr lang="en-IN" dirty="0">
              <a:latin typeface="Angsana New" pitchFamily="18" charset="-34"/>
              <a:cs typeface="Angsana New" pitchFamily="18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en-US" sz="3000" b="1" dirty="0" smtClean="0">
                <a:solidFill>
                  <a:srgbClr val="C00000"/>
                </a:solidFill>
                <a:latin typeface="Gill Sans MT Condensed" pitchFamily="34" charset="0"/>
              </a:rPr>
              <a:t>Paper: Development Communication</a:t>
            </a:r>
            <a:br>
              <a:rPr lang="en-US" sz="3000" b="1" dirty="0" smtClean="0">
                <a:solidFill>
                  <a:srgbClr val="C00000"/>
                </a:solidFill>
                <a:latin typeface="Gill Sans MT Condensed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Gill Sans MT Condensed" pitchFamily="34" charset="0"/>
              </a:rPr>
              <a:t>Course: BJMC, Semester: II</a:t>
            </a:r>
            <a:br>
              <a:rPr lang="en-US" sz="3000" b="1" dirty="0" smtClean="0">
                <a:solidFill>
                  <a:srgbClr val="C00000"/>
                </a:solidFill>
                <a:latin typeface="Gill Sans MT Condensed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Gill Sans MT Condensed" pitchFamily="34" charset="0"/>
              </a:rPr>
              <a:t>Institution: DSPMU, Ranchi</a:t>
            </a:r>
            <a:br>
              <a:rPr lang="en-US" sz="3000" b="1" dirty="0" smtClean="0">
                <a:solidFill>
                  <a:srgbClr val="C00000"/>
                </a:solidFill>
                <a:latin typeface="Gill Sans MT Condensed" pitchFamily="34" charset="0"/>
              </a:rPr>
            </a:br>
            <a:r>
              <a:rPr lang="en-US" sz="3000" b="1" dirty="0" smtClean="0">
                <a:solidFill>
                  <a:srgbClr val="C00000"/>
                </a:solidFill>
                <a:latin typeface="Gill Sans MT Condensed" pitchFamily="34" charset="0"/>
              </a:rPr>
              <a:t>Teacher: Sumedha Chaudhury</a:t>
            </a:r>
            <a:endParaRPr lang="en-IN" sz="3000" b="1" dirty="0" smtClean="0">
              <a:solidFill>
                <a:srgbClr val="C00000"/>
              </a:solidFill>
              <a:latin typeface="Gill Sans MT Condensed" pitchFamily="34" charset="0"/>
            </a:endParaRP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Aharoni" pitchFamily="2" charset="-79"/>
                <a:cs typeface="Aharoni" pitchFamily="2" charset="-79"/>
              </a:rPr>
              <a:t>What is Narrowcasting?</a:t>
            </a:r>
            <a:endParaRPr lang="en-IN" dirty="0">
              <a:solidFill>
                <a:srgbClr val="C00000"/>
              </a:solidFill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pPr algn="just">
              <a:buNone/>
            </a:pPr>
            <a:r>
              <a:rPr lang="en-IN" dirty="0" smtClean="0"/>
              <a:t>   </a:t>
            </a:r>
            <a:r>
              <a:rPr lang="en-IN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Narrowcasting </a:t>
            </a:r>
            <a:r>
              <a:rPr lang="en-IN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allows you to customize your message to a specific audience in a specific </a:t>
            </a:r>
            <a:r>
              <a:rPr lang="en-IN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area and </a:t>
            </a:r>
            <a:r>
              <a:rPr lang="en-IN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to people looking for a specific need. </a:t>
            </a:r>
            <a:endParaRPr lang="en-IN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 Example: Community pages on particular product or service on Facebook. </a:t>
            </a:r>
            <a:endParaRPr lang="en-IN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latin typeface="Arial Rounded MT Bold" pitchFamily="34" charset="0"/>
              </a:rPr>
              <a:t>Features of Narrowcasting</a:t>
            </a:r>
            <a:endParaRPr lang="en-IN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Reach the Right Crowd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Narrowcasting is audience-specific, as it is utilized to target the best demographical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prospects.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>
                <a:latin typeface="Arial" pitchFamily="34" charset="0"/>
                <a:cs typeface="Arial" pitchFamily="34" charset="0"/>
              </a:rPr>
              <a:t>Cost Effectiveness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Marketing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towards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a specific audience can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be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more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cost-effective. 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Customizing your personal message: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You transmit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your message to people who may already have a connection to your brand or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 interested </a:t>
            </a:r>
            <a:r>
              <a:rPr lang="en-IN" dirty="0" smtClean="0">
                <a:latin typeface="Arial" pitchFamily="34" charset="0"/>
                <a:cs typeface="Arial" pitchFamily="34" charset="0"/>
              </a:rPr>
              <a:t>in your services. </a:t>
            </a:r>
            <a:endParaRPr lang="en-US" b="1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endParaRPr lang="en-IN" dirty="0"/>
          </a:p>
        </p:txBody>
      </p:sp>
    </p:spTree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tx1"/>
                </a:solidFill>
                <a:latin typeface="Arial Rounded MT Bold" pitchFamily="34" charset="0"/>
              </a:rPr>
              <a:t>How Narrowcasting differ from Broadcasting? </a:t>
            </a:r>
            <a:endParaRPr lang="en-IN" b="1" dirty="0">
              <a:solidFill>
                <a:schemeClr val="tx1"/>
              </a:solidFill>
              <a:latin typeface="Arial Rounded MT Bold" pitchFamily="34" charset="0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305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52900"/>
                <a:gridCol w="4152900"/>
              </a:tblGrid>
              <a:tr h="937120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Rounded MT Bold" pitchFamily="34" charset="0"/>
                        </a:rPr>
                        <a:t>Broadcasting</a:t>
                      </a:r>
                      <a:endParaRPr lang="en-IN" sz="2800" dirty="0">
                        <a:latin typeface="Arial Rounded MT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latin typeface="Arial Rounded MT Bold" pitchFamily="34" charset="0"/>
                        </a:rPr>
                        <a:t>Narrowcasting</a:t>
                      </a:r>
                      <a:endParaRPr lang="en-IN" sz="2800" dirty="0">
                        <a:latin typeface="Arial Rounded MT Bold" pitchFamily="34" charset="0"/>
                      </a:endParaRPr>
                    </a:p>
                  </a:txBody>
                  <a:tcPr/>
                </a:tc>
              </a:tr>
              <a:tr h="999137"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 broadcast sends a message that will please the most people. </a:t>
                      </a:r>
                      <a:endParaRPr lang="en-IN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 narrowcast sends a message that stirs passion in a small number of people.</a:t>
                      </a:r>
                      <a:endParaRPr lang="en-IN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711943">
                <a:tc>
                  <a:txBody>
                    <a:bodyPr/>
                    <a:lstStyle/>
                    <a:p>
                      <a:pPr algn="just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Broadcasting is the transmission of a programme or some information through radio and television in a larger geographical area without any differentiation between the targeted listeners or viewers. </a:t>
                      </a:r>
                      <a:endParaRPr lang="en-IN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Narrowcasting is specific means</a:t>
                      </a:r>
                      <a:r>
                        <a:rPr lang="en-IN" sz="1800" b="1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transmission</a:t>
                      </a:r>
                      <a:r>
                        <a:rPr lang="en-IN" sz="1800" b="1" i="0" kern="1200" baseline="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 a selected small group of people. </a:t>
                      </a:r>
                      <a:endParaRPr lang="en-IN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150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NARROWCASTING Unit III</vt:lpstr>
      <vt:lpstr>What is Narrowcasting?</vt:lpstr>
      <vt:lpstr>Features of Narrowcasting</vt:lpstr>
      <vt:lpstr>How Narrowcasting differ from Broadcasting?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NARROWCASTING Unit III</dc:title>
  <dc:creator>Admin</dc:creator>
  <cp:lastModifiedBy>Admin</cp:lastModifiedBy>
  <cp:revision>19</cp:revision>
  <dcterms:created xsi:type="dcterms:W3CDTF">2006-08-16T00:00:00Z</dcterms:created>
  <dcterms:modified xsi:type="dcterms:W3CDTF">2020-05-20T08:28:02Z</dcterms:modified>
</cp:coreProperties>
</file>